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412776"/>
            <a:ext cx="11449272" cy="125613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3212" y="3284984"/>
            <a:ext cx="6505575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7"/>
            <a:ext cx="10481245" cy="534388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24392" y="5970956"/>
            <a:ext cx="720080" cy="754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0865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12776"/>
            <a:ext cx="1105852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68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3724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4454624"/>
            <a:ext cx="720080" cy="754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813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84784"/>
            <a:ext cx="107632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50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84784"/>
            <a:ext cx="1103947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53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0768"/>
            <a:ext cx="1168717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40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85876"/>
            <a:ext cx="11321529" cy="54600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2132856"/>
            <a:ext cx="720080" cy="754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3162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0768"/>
            <a:ext cx="11687175" cy="4752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301208"/>
            <a:ext cx="720080" cy="754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1514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313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4695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301208"/>
            <a:ext cx="720080" cy="754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3369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57325"/>
            <a:ext cx="11506200" cy="39433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071664" y="3321560"/>
            <a:ext cx="93610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071664" y="4028696"/>
            <a:ext cx="93610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071664" y="4735832"/>
            <a:ext cx="187220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12776"/>
            <a:ext cx="110680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61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84784"/>
            <a:ext cx="1167765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87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412776"/>
            <a:ext cx="1041082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226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12776"/>
            <a:ext cx="1108710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33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484784"/>
            <a:ext cx="109728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06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68760"/>
            <a:ext cx="1166812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58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729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1950" y="1340768"/>
            <a:ext cx="10289675" cy="5256584"/>
            <a:chOff x="361950" y="1340768"/>
            <a:chExt cx="11468100" cy="58585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1950" y="1340768"/>
              <a:ext cx="11468100" cy="2857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4924" y="4437112"/>
              <a:ext cx="10858500" cy="2762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3318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66762" y="1340768"/>
            <a:ext cx="10658475" cy="1392163"/>
            <a:chOff x="766762" y="1340768"/>
            <a:chExt cx="10658475" cy="139216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6762" y="1340768"/>
              <a:ext cx="10658475" cy="6381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31504" y="2132856"/>
              <a:ext cx="1762125" cy="600075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1185862" y="2886844"/>
            <a:ext cx="9820275" cy="3569803"/>
            <a:chOff x="1185862" y="2886844"/>
            <a:chExt cx="9820275" cy="3569803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14437" y="2886844"/>
              <a:ext cx="9763125" cy="6000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43012" y="3702380"/>
              <a:ext cx="9705975" cy="5524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95387" y="4456368"/>
              <a:ext cx="9801225" cy="58102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85862" y="5140684"/>
              <a:ext cx="9820275" cy="54292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99456" y="5894672"/>
              <a:ext cx="9705975" cy="561975"/>
            </a:xfrm>
            <a:prstGeom prst="rect">
              <a:avLst/>
            </a:prstGeom>
          </p:spPr>
        </p:pic>
      </p:grp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14436" y="2838359"/>
            <a:ext cx="10066139" cy="3758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545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412776"/>
            <a:ext cx="10706100" cy="3695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2348880"/>
            <a:ext cx="10297144" cy="2759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7293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3267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3432" y="2805312"/>
            <a:ext cx="93610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96424" y="2805312"/>
            <a:ext cx="201194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136560" y="2805312"/>
            <a:ext cx="72240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9104" y="3512448"/>
            <a:ext cx="138240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408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412776"/>
            <a:ext cx="107061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06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484784"/>
            <a:ext cx="10668000" cy="4657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3436428"/>
            <a:ext cx="10225136" cy="2872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5644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4057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87888" y="2120664"/>
            <a:ext cx="100811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63632" y="2839992"/>
            <a:ext cx="189240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056440" y="2839992"/>
            <a:ext cx="90207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797230" y="4229880"/>
            <a:ext cx="90207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45198" y="4941168"/>
            <a:ext cx="90207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8023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2695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3573016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079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7"/>
            <a:ext cx="10180067" cy="5231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553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9391600" cy="540634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665876" y="4581128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2686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4714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301208"/>
            <a:ext cx="720080" cy="754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286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84784"/>
            <a:ext cx="109823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09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2025-10-28T03:33:18Z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