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2995612"/>
            <a:ext cx="69532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7809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0313987" cy="53980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73988" y="31409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340768"/>
            <a:ext cx="11431811" cy="5365849"/>
            <a:chOff x="385762" y="1412776"/>
            <a:chExt cx="11431811" cy="53658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4298" y="3454400"/>
              <a:ext cx="10963275" cy="3324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35699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350100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2776"/>
            <a:ext cx="112014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3" y="1340769"/>
            <a:ext cx="9075564" cy="5424354"/>
            <a:chOff x="404812" y="1340768"/>
            <a:chExt cx="11382375" cy="68031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538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350" y="6858000"/>
              <a:ext cx="11163300" cy="12858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184482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49411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4337" y="1412776"/>
            <a:ext cx="11363325" cy="5228828"/>
            <a:chOff x="414337" y="1484784"/>
            <a:chExt cx="11363325" cy="5228828"/>
          </a:xfrm>
        </p:grpSpPr>
        <p:grpSp>
          <p:nvGrpSpPr>
            <p:cNvPr id="4" name="组合 3"/>
            <p:cNvGrpSpPr/>
            <p:nvPr/>
          </p:nvGrpSpPr>
          <p:grpSpPr>
            <a:xfrm>
              <a:off x="414337" y="1484784"/>
              <a:ext cx="11363325" cy="2528689"/>
              <a:chOff x="414337" y="1484784"/>
              <a:chExt cx="11363325" cy="252868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4337" y="1484784"/>
                <a:ext cx="11363325" cy="495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8899" y="2060848"/>
                <a:ext cx="10753725" cy="19526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5362" y="4094237"/>
              <a:ext cx="10782300" cy="26193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436633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0175"/>
            <a:ext cx="113442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290220"/>
            <a:ext cx="63367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677500"/>
            <a:ext cx="8856984" cy="255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636912"/>
            <a:ext cx="10110340" cy="374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12776"/>
            <a:ext cx="11332195" cy="4680520"/>
            <a:chOff x="452437" y="1412776"/>
            <a:chExt cx="11332195" cy="46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12776"/>
              <a:ext cx="1128712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5657" y="4207346"/>
              <a:ext cx="10848975" cy="1885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636912"/>
            <a:ext cx="10369152" cy="3694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780928"/>
            <a:ext cx="10225136" cy="3661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921780"/>
            <a:ext cx="79208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5623595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5372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797152"/>
            <a:ext cx="10297144" cy="1915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6792"/>
            <a:ext cx="108394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7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63691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14908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484784"/>
            <a:ext cx="11277600" cy="2564110"/>
            <a:chOff x="457200" y="1484784"/>
            <a:chExt cx="11277600" cy="2564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84784"/>
              <a:ext cx="1127760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4875" y="2924944"/>
              <a:ext cx="10382250" cy="1123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05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342900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02035"/>
            <a:ext cx="11334750" cy="5267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42900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