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5575" y="3501008"/>
            <a:ext cx="680085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8924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09216"/>
            <a:ext cx="11610975" cy="5360144"/>
            <a:chOff x="290512" y="1484784"/>
            <a:chExt cx="11610975" cy="53601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484784"/>
              <a:ext cx="116109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3262" y="2339603"/>
              <a:ext cx="11172825" cy="450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77193"/>
            <a:ext cx="115728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05049"/>
            <a:ext cx="115347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3269"/>
            <a:ext cx="11487150" cy="5172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212976"/>
            <a:ext cx="10441160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7" y="3158666"/>
            <a:ext cx="10318749" cy="1854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05669"/>
            <a:ext cx="112014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0895383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2963321"/>
            <a:ext cx="1656184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3696" y="2963321"/>
            <a:ext cx="1656184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79672" y="3646073"/>
            <a:ext cx="2180376" cy="46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6760" y="4280057"/>
            <a:ext cx="1987296" cy="46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3464" y="5523641"/>
            <a:ext cx="1987296" cy="46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2013224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3512" y="4037096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004351" cy="549317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07896" y="364502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08344" y="263691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4477122"/>
            <a:chOff x="290512" y="1412776"/>
            <a:chExt cx="11610975" cy="44771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060848"/>
              <a:ext cx="7610475" cy="3829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96152" y="135672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57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5928" y="43894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7582"/>
            <a:ext cx="114585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60932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