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3024187"/>
            <a:ext cx="68961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85293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340769"/>
            <a:ext cx="10549061" cy="5218696"/>
            <a:chOff x="371475" y="1412776"/>
            <a:chExt cx="11449050" cy="56639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412776"/>
              <a:ext cx="1144905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4609" y="2780928"/>
              <a:ext cx="10934700" cy="42957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62020" y="4005064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38802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3" y="1340768"/>
            <a:ext cx="10333608" cy="531044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335699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99103"/>
            <a:ext cx="9411791" cy="5370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53908" y="314096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3" y="1268760"/>
            <a:ext cx="9522470" cy="542531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314096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489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2302"/>
            <a:ext cx="10687050" cy="5495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2708920"/>
            <a:ext cx="10110986" cy="396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87050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2780928"/>
            <a:ext cx="10153128" cy="3672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40929"/>
            <a:ext cx="1115377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87810"/>
            <a:ext cx="113252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587" y="1819407"/>
            <a:ext cx="8367861" cy="492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9225"/>
            <a:ext cx="10706100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573016"/>
            <a:ext cx="10297144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84784"/>
            <a:ext cx="101060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3971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573016"/>
            <a:ext cx="10225136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12776"/>
            <a:ext cx="105918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0592494" cy="5204083"/>
            <a:chOff x="400050" y="1412776"/>
            <a:chExt cx="11391900" cy="55968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3525" y="5733256"/>
              <a:ext cx="9124950" cy="1276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12776"/>
            <a:ext cx="10639425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852936"/>
            <a:ext cx="10369152" cy="345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2607593"/>
            <a:ext cx="107251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293068"/>
            <a:ext cx="10610850" cy="5448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708920"/>
            <a:ext cx="10513168" cy="4032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981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85293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8092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924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85293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412776"/>
            <a:ext cx="10438953" cy="5168445"/>
            <a:chOff x="409575" y="1412776"/>
            <a:chExt cx="11385042" cy="56368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12776"/>
              <a:ext cx="11372850" cy="200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8967" y="3573016"/>
              <a:ext cx="10915650" cy="34766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74275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03308"/>
            <a:ext cx="10607352" cy="543806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479715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