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6" r:id="rId14"/>
    <p:sldId id="337" r:id="rId15"/>
    <p:sldId id="338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5610225" cy="151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1450" y="3789040"/>
            <a:ext cx="422910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340768"/>
            <a:ext cx="110109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865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688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13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533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12776"/>
            <a:ext cx="11677650" cy="45243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399" y="3386930"/>
            <a:ext cx="11239425" cy="2634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1405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162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475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84784"/>
            <a:ext cx="1165860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085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023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79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553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12776"/>
            <a:ext cx="1169670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686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5275" y="1283543"/>
            <a:ext cx="11601450" cy="5457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5624" y="4293096"/>
            <a:ext cx="11017224" cy="2448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2862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340768"/>
            <a:ext cx="1109662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095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2025-10-28T04:12:33Z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