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8"/>
  </p:notesMasterIdLst>
  <p:handoutMasterIdLst>
    <p:handoutMasterId r:id="rId39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  <p:sldId id="356" r:id="rId35"/>
    <p:sldId id="357" r:id="rId36"/>
    <p:sldId id="358" r:id="rId37"/>
  </p:sldIdLst>
  <p:sldSz cx="12192000" cy="6858000"/>
  <p:notesSz cx="6858000" cy="9144000"/>
  <p:custDataLst>
    <p:tags r:id="rId4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8512" y="3138487"/>
            <a:ext cx="5514975" cy="581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412776"/>
            <a:ext cx="11563350" cy="35528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704512" y="4365104"/>
            <a:ext cx="720080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308654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484784"/>
            <a:ext cx="11401425" cy="3600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36887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484784"/>
            <a:ext cx="11658600" cy="36766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632504" y="2492896"/>
            <a:ext cx="720080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381329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412776"/>
            <a:ext cx="11582400" cy="45243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704512" y="5351159"/>
            <a:ext cx="720080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245025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268760"/>
            <a:ext cx="11515725" cy="5457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75335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340768"/>
            <a:ext cx="11668125" cy="4667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14050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412776"/>
            <a:ext cx="11610975" cy="45243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560496" y="1391800"/>
            <a:ext cx="720080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031623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" y="1412776"/>
            <a:ext cx="11782425" cy="44291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632504" y="1412776"/>
            <a:ext cx="720080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915145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412776"/>
            <a:ext cx="11496675" cy="2571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43135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293144"/>
            <a:ext cx="11601450" cy="53911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776520" y="6108230"/>
            <a:ext cx="720080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833691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381125"/>
            <a:ext cx="11428970" cy="5360243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727848" y="3239161"/>
            <a:ext cx="1872208" cy="5236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971432" y="3946297"/>
            <a:ext cx="2140792" cy="5236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141608" y="4653433"/>
            <a:ext cx="1927024" cy="5236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141351" y="5372761"/>
            <a:ext cx="2544793" cy="5236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23392" y="6021288"/>
            <a:ext cx="720080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340768"/>
            <a:ext cx="11534775" cy="3619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26108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610850" cy="6191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95562" y="1959893"/>
            <a:ext cx="7000875" cy="4695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3870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325" y="1484784"/>
            <a:ext cx="10801350" cy="26193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631504" y="3429000"/>
            <a:ext cx="7128792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432267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2475" y="1412776"/>
            <a:ext cx="10687050" cy="441007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415479" y="2276872"/>
            <a:ext cx="10024045" cy="38884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423386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6300" y="1484784"/>
            <a:ext cx="10439400" cy="2600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90601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8687" y="1412776"/>
            <a:ext cx="10334625" cy="3590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8589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340768"/>
            <a:ext cx="11753850" cy="5210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47291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340768"/>
            <a:ext cx="11649075" cy="5353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318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268760"/>
            <a:ext cx="11534775" cy="1619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5800" y="2897530"/>
            <a:ext cx="10820400" cy="3467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54596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695325" y="1293144"/>
            <a:ext cx="8916875" cy="5376771"/>
            <a:chOff x="695325" y="1293144"/>
            <a:chExt cx="8916875" cy="5376771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95325" y="1306860"/>
              <a:ext cx="8713043" cy="536305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2"/>
            <a:srcRect r="98442"/>
            <a:stretch/>
          </p:blipFill>
          <p:spPr>
            <a:xfrm flipH="1">
              <a:off x="9396176" y="1293144"/>
              <a:ext cx="216024" cy="536305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5472932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390650"/>
            <a:ext cx="11591925" cy="40767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112224" y="1953408"/>
            <a:ext cx="2088232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920536" y="2673488"/>
            <a:ext cx="971426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18296" y="3392816"/>
            <a:ext cx="1589272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444956" y="4112504"/>
            <a:ext cx="1971524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940855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375" y="1340768"/>
            <a:ext cx="10763250" cy="5057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70686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0562" y="1412776"/>
            <a:ext cx="10810875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56444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7712" y="1340768"/>
            <a:ext cx="10696575" cy="48291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415480" y="3769810"/>
            <a:ext cx="10369152" cy="26115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060319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7725" y="1484784"/>
            <a:ext cx="10496550" cy="468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4779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9612" y="1412776"/>
            <a:ext cx="10772775" cy="49244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559495" y="4005063"/>
            <a:ext cx="9922891" cy="23321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889387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7237" y="1484784"/>
            <a:ext cx="10677525" cy="4638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29791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1412776"/>
            <a:ext cx="10515600" cy="4629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1572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340768"/>
            <a:ext cx="11572875" cy="20383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544272" y="1208944"/>
            <a:ext cx="1152128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350992" y="1916080"/>
            <a:ext cx="1152128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215856" y="1916080"/>
            <a:ext cx="1152128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287984" y="1916080"/>
            <a:ext cx="2064600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223792" y="2624720"/>
            <a:ext cx="992064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966736" y="2624720"/>
            <a:ext cx="992064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880237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412776"/>
            <a:ext cx="11572875" cy="46196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920536" y="2636912"/>
            <a:ext cx="720080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407950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412776"/>
            <a:ext cx="11563350" cy="34480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848528" y="2780928"/>
            <a:ext cx="720080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005532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95275" y="1412776"/>
            <a:ext cx="11601450" cy="4464496"/>
            <a:chOff x="295275" y="1556792"/>
            <a:chExt cx="11601450" cy="446449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95275" y="1556792"/>
              <a:ext cx="11601450" cy="14192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409825" y="2820888"/>
              <a:ext cx="7372350" cy="3200400"/>
            </a:xfrm>
            <a:prstGeom prst="rect">
              <a:avLst/>
            </a:prstGeom>
          </p:spPr>
        </p:pic>
      </p:grp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872912" y="2236105"/>
            <a:ext cx="720080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326860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550" y="1484784"/>
            <a:ext cx="11010900" cy="3667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28625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125" y="1412776"/>
            <a:ext cx="10953750" cy="3648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30954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宽屏</PresentationFormat>
  <Paragraphs>0</Paragraphs>
  <Slides>36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36</vt:i4>
      </vt:variant>
    </vt:vector>
  </HeadingPairs>
  <TitlesOfParts>
    <vt:vector size="4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70</cp:revision>
  <dcterms:created xsi:type="dcterms:W3CDTF">2015-09-16T06:44:00Z</dcterms:created>
  <dcterms:modified xsi:type="dcterms:W3CDTF">2025-10-28T03:53:15Z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