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3043237"/>
            <a:ext cx="109728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791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517232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1273293"/>
            <a:ext cx="11008100" cy="5540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50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73672"/>
            <a:ext cx="11677650" cy="5562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3284984"/>
            <a:ext cx="11233248" cy="3456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3" y="1340769"/>
            <a:ext cx="10197976" cy="52788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2780927"/>
            <a:ext cx="10369152" cy="3838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316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1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371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310731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431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36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5400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6093296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261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8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3409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3284984"/>
            <a:ext cx="11037688" cy="1537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322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33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117348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06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10977"/>
            <a:ext cx="11506200" cy="5286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276872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85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72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4467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149080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31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45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0519345" cy="536263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2996951"/>
            <a:ext cx="9865096" cy="3706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729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14450"/>
            <a:ext cx="11413312" cy="542691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616530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2025-10-28T03:59:12Z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