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3162300"/>
            <a:ext cx="75438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4886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1339632"/>
            <a:ext cx="720080" cy="649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086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68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676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348880"/>
            <a:ext cx="720080" cy="649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813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53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412776"/>
            <a:ext cx="11630025" cy="4443958"/>
            <a:chOff x="280987" y="1412776"/>
            <a:chExt cx="11630025" cy="44439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412776"/>
              <a:ext cx="11630025" cy="1657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9637" y="3284984"/>
              <a:ext cx="11001375" cy="2571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140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12776"/>
            <a:ext cx="11144250" cy="4448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4221087"/>
            <a:ext cx="10297144" cy="1639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316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1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31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1001375" cy="4514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4221088"/>
            <a:ext cx="10369152" cy="1706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336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84784"/>
            <a:ext cx="110299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61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0778802" cy="5301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51984" y="2961520"/>
            <a:ext cx="2016224" cy="538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05040" y="4192912"/>
            <a:ext cx="1751400" cy="538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46032" y="5399920"/>
            <a:ext cx="1350568" cy="538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6021712"/>
            <a:ext cx="792088" cy="538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12776"/>
            <a:ext cx="109156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8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457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4" y="1916832"/>
            <a:ext cx="1944216" cy="538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564904"/>
            <a:ext cx="1944216" cy="538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51288" y="3881640"/>
            <a:ext cx="1284672" cy="538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91648" y="3881640"/>
            <a:ext cx="1284672" cy="538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83192" y="4540008"/>
            <a:ext cx="2052768" cy="538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08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362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064552" y="2636911"/>
            <a:ext cx="504056" cy="504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02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752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064552" y="1916831"/>
            <a:ext cx="504056" cy="504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079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340768"/>
            <a:ext cx="11534775" cy="4439822"/>
            <a:chOff x="328612" y="1340768"/>
            <a:chExt cx="11534775" cy="44398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340768"/>
              <a:ext cx="11534775" cy="3238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4637590"/>
              <a:ext cx="7715250" cy="11430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064552" y="2636911"/>
            <a:ext cx="504056" cy="504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055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11734800" cy="4857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1339632"/>
            <a:ext cx="720080" cy="649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268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86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0768"/>
            <a:ext cx="117729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09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2025-10-28T03:35:08Z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