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571750"/>
            <a:ext cx="69818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89686"/>
            <a:ext cx="10976787" cy="54516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34888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6225" y="1556792"/>
            <a:ext cx="11639550" cy="4449266"/>
            <a:chOff x="276225" y="1556792"/>
            <a:chExt cx="11639550" cy="4449266"/>
          </a:xfrm>
        </p:grpSpPr>
        <p:grpSp>
          <p:nvGrpSpPr>
            <p:cNvPr id="4" name="组合 3"/>
            <p:cNvGrpSpPr/>
            <p:nvPr/>
          </p:nvGrpSpPr>
          <p:grpSpPr>
            <a:xfrm>
              <a:off x="276225" y="1556792"/>
              <a:ext cx="11639550" cy="3577183"/>
              <a:chOff x="276225" y="1556792"/>
              <a:chExt cx="11639550" cy="357718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6225" y="1556792"/>
                <a:ext cx="11639550" cy="16287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408" y="3429000"/>
                <a:ext cx="11039475" cy="1704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422" y="5339308"/>
              <a:ext cx="11020425" cy="6667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0100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55679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3212976"/>
            <a:ext cx="1728192" cy="46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31616" y="4493136"/>
            <a:ext cx="1728192" cy="46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6387"/>
            <a:ext cx="11544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912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11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9"/>
            <a:ext cx="10591923" cy="529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1268760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11352" y="1268760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37560" y="2548920"/>
            <a:ext cx="24310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412776"/>
            <a:ext cx="11139571" cy="3362300"/>
            <a:chOff x="571500" y="1412776"/>
            <a:chExt cx="11139571" cy="3362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412776"/>
              <a:ext cx="110490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846" y="3212976"/>
              <a:ext cx="10944225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5" y="4221088"/>
            <a:ext cx="9829551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9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76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212976"/>
            <a:ext cx="10153128" cy="3404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97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869208"/>
            <a:ext cx="125945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3832" y="2503192"/>
            <a:ext cx="6596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801232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28552" y="4435216"/>
            <a:ext cx="13917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844824"/>
            <a:ext cx="183552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3800" y="2466616"/>
            <a:ext cx="9076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503192"/>
            <a:ext cx="2411586" cy="53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3800" y="3173752"/>
            <a:ext cx="691640" cy="5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149368"/>
            <a:ext cx="4355802" cy="53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3800" y="3819928"/>
            <a:ext cx="907664" cy="5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3764656"/>
            <a:ext cx="183552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9688" y="4398640"/>
            <a:ext cx="9076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2129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88129"/>
            <a:ext cx="11288191" cy="55130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