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3133725"/>
            <a:ext cx="66675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429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348880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268760"/>
            <a:ext cx="11630025" cy="5315301"/>
            <a:chOff x="280987" y="1268760"/>
            <a:chExt cx="11630025" cy="53153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268760"/>
              <a:ext cx="11630025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9656" y="3821460"/>
              <a:ext cx="6592416" cy="2762601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14096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844824"/>
            <a:ext cx="92297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12776"/>
            <a:ext cx="111537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4543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42088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34303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3" y="1389139"/>
            <a:ext cx="11095722" cy="5280221"/>
            <a:chOff x="271462" y="1340768"/>
            <a:chExt cx="11649075" cy="5543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340768"/>
              <a:ext cx="11649075" cy="441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462" y="5750843"/>
              <a:ext cx="11649075" cy="11334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98984" y="3106757"/>
            <a:ext cx="1152128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25576" y="3728549"/>
            <a:ext cx="1774280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62024" y="4350341"/>
            <a:ext cx="1225640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11048" y="4984325"/>
            <a:ext cx="161274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8160" y="5485386"/>
            <a:ext cx="1581856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581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134076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52425" y="1412776"/>
            <a:ext cx="9632007" cy="5200781"/>
            <a:chOff x="352425" y="1412776"/>
            <a:chExt cx="11487150" cy="62024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412776"/>
              <a:ext cx="11487150" cy="443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6100762"/>
              <a:ext cx="8058150" cy="1514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429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319157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72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12776"/>
            <a:ext cx="111728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40768"/>
            <a:ext cx="111156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5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57312"/>
            <a:ext cx="107727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2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152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60296" y="1977792"/>
            <a:ext cx="20882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58984" y="2623968"/>
            <a:ext cx="20882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76104" y="3282336"/>
            <a:ext cx="20882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34728" y="3940704"/>
            <a:ext cx="118115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6728" y="3940704"/>
            <a:ext cx="118115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6792"/>
            <a:ext cx="107727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6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592853" cy="575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6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12776"/>
            <a:ext cx="10639425" cy="4343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3296444"/>
            <a:ext cx="9856216" cy="2459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603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12776"/>
            <a:ext cx="105918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268760"/>
            <a:ext cx="10677525" cy="5086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2996952"/>
            <a:ext cx="10225136" cy="3358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893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268760"/>
            <a:ext cx="105727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97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533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4392" y="1857016"/>
            <a:ext cx="18722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6152" y="2515384"/>
            <a:ext cx="20814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94424" y="3832120"/>
            <a:ext cx="20814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42296" y="4490488"/>
            <a:ext cx="20814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04312" y="4490488"/>
            <a:ext cx="20814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47224" y="5148856"/>
            <a:ext cx="20814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333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92544" y="5229200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9562" y="1484784"/>
            <a:ext cx="11572875" cy="3648819"/>
            <a:chOff x="309562" y="1484784"/>
            <a:chExt cx="11572875" cy="36488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484784"/>
              <a:ext cx="11572875" cy="1143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780928"/>
              <a:ext cx="7296150" cy="23526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051720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442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353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27687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2025-10-28T03:47:10Z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