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387" y="2566987"/>
            <a:ext cx="9039225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610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1411640"/>
            <a:ext cx="720080" cy="649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94161"/>
            <a:ext cx="9588574" cy="545093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32304" y="1294161"/>
            <a:ext cx="720080" cy="649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307232"/>
            <a:ext cx="11668125" cy="5362128"/>
            <a:chOff x="261937" y="1340768"/>
            <a:chExt cx="11668125" cy="53621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1937" y="1340768"/>
              <a:ext cx="11668125" cy="449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9087" y="6093296"/>
              <a:ext cx="11553825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268760"/>
            <a:ext cx="11458575" cy="5328592"/>
            <a:chOff x="366712" y="1340768"/>
            <a:chExt cx="11458575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6712" y="1340768"/>
              <a:ext cx="11458575" cy="4733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5350" y="6078810"/>
              <a:ext cx="10401300" cy="5905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276872"/>
            <a:ext cx="720080" cy="649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3816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6073185"/>
            <a:ext cx="720080" cy="649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8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476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56040" y="3307948"/>
            <a:ext cx="2232248" cy="45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08568" y="4673452"/>
            <a:ext cx="792088" cy="45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5640" y="5356204"/>
            <a:ext cx="1471928" cy="45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22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867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9856" y="2048656"/>
            <a:ext cx="208823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59920" y="2048656"/>
            <a:ext cx="208823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77808" y="3401968"/>
            <a:ext cx="208823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62128" y="4072528"/>
            <a:ext cx="141914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3876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11576" y="2061992"/>
            <a:ext cx="2376264" cy="505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41784" y="3415304"/>
            <a:ext cx="1172752" cy="505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46200" y="4098056"/>
            <a:ext cx="1601728" cy="505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2524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11624" y="1391174"/>
            <a:ext cx="1080120" cy="475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58728" y="1391174"/>
            <a:ext cx="1080120" cy="475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5784" y="2744486"/>
            <a:ext cx="1948368" cy="475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3295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92544" y="4149080"/>
            <a:ext cx="648072" cy="559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029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722121"/>
            <a:ext cx="720080" cy="649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2025-10-28T03:37:33Z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