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105150"/>
            <a:ext cx="57150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268760"/>
            <a:ext cx="11191875" cy="5553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4522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85876"/>
            <a:ext cx="10872142" cy="546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4950"/>
            <a:ext cx="117919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2" y="980728"/>
            <a:ext cx="118776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40668"/>
            <a:ext cx="11791950" cy="5600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5157192"/>
            <a:ext cx="1015312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84784"/>
            <a:ext cx="101727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1306785"/>
            <a:ext cx="11077575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149080"/>
            <a:ext cx="10441160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412776"/>
            <a:ext cx="104394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140968"/>
            <a:ext cx="23762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80576" y="3140968"/>
            <a:ext cx="822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8192" y="3799336"/>
            <a:ext cx="20514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458627"/>
            <a:ext cx="1584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11192" y="5116995"/>
            <a:ext cx="1584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58" y="1857016"/>
            <a:ext cx="19442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7" y="2503192"/>
            <a:ext cx="19442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66287" y="2503192"/>
            <a:ext cx="24702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12591" y="3161560"/>
            <a:ext cx="24702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47983" y="4490488"/>
            <a:ext cx="19319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92647" y="5124472"/>
            <a:ext cx="19319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0775" y="5793072"/>
            <a:ext cx="19319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1"/>
            <a:ext cx="11177513" cy="55196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120" y="3645024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4937"/>
            <a:ext cx="1154430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5275" y="1340768"/>
            <a:ext cx="11601450" cy="5138092"/>
            <a:chOff x="295275" y="1340768"/>
            <a:chExt cx="11601450" cy="51380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005064"/>
              <a:ext cx="7524750" cy="185737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744041" y="6012135"/>
              <a:ext cx="9240391" cy="466725"/>
              <a:chOff x="695400" y="6012135"/>
              <a:chExt cx="9240391" cy="4667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400" y="6012135"/>
                <a:ext cx="1752600" cy="4667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59696" y="6035947"/>
                <a:ext cx="1704975" cy="41910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07968" y="6035947"/>
                <a:ext cx="1676400" cy="36195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211766" y="6024835"/>
                <a:ext cx="1724025" cy="447675"/>
              </a:xfrm>
              <a:prstGeom prst="rect">
                <a:avLst/>
              </a:prstGeom>
            </p:spPr>
          </p:pic>
        </p:grpSp>
      </p:grp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276401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214207" cy="54513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61653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