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67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3028950"/>
            <a:ext cx="4248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21078"/>
          <a:stretch/>
        </p:blipFill>
        <p:spPr>
          <a:xfrm>
            <a:off x="523875" y="1412776"/>
            <a:ext cx="1114425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7687" y="1340768"/>
            <a:ext cx="11096625" cy="2732137"/>
            <a:chOff x="547687" y="1340768"/>
            <a:chExt cx="11096625" cy="27321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340768"/>
              <a:ext cx="110775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687" y="2348880"/>
              <a:ext cx="110966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33512"/>
            <a:ext cx="109442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340768"/>
            <a:ext cx="93916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562448"/>
            <a:ext cx="10513168" cy="216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348880"/>
            <a:ext cx="10585176" cy="338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587" y="692696"/>
            <a:ext cx="43148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417722"/>
            <a:ext cx="6120680" cy="5373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340768"/>
            <a:ext cx="10306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6003" y="3645023"/>
            <a:ext cx="11132122" cy="305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6225" y="1412776"/>
            <a:ext cx="11639550" cy="5112568"/>
            <a:chOff x="276225" y="1196752"/>
            <a:chExt cx="11639550" cy="511256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196752"/>
              <a:ext cx="115062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2060848"/>
              <a:ext cx="1152525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2924944"/>
              <a:ext cx="11449050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225" y="3889995"/>
              <a:ext cx="1163955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375" y="4807421"/>
              <a:ext cx="11525250" cy="5334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1475" y="5671145"/>
              <a:ext cx="29813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265808"/>
            <a:ext cx="116967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4267150"/>
            <a:chOff x="300037" y="1412776"/>
            <a:chExt cx="11591925" cy="4267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3176"/>
              <a:ext cx="474345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