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514600"/>
            <a:ext cx="82105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69782"/>
            <a:ext cx="9773047" cy="58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69796"/>
            <a:ext cx="10972800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7687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210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66" y="1412776"/>
            <a:ext cx="10728126" cy="54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127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9743"/>
            <a:ext cx="1157287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61653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1643"/>
            <a:ext cx="113728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340768"/>
            <a:ext cx="9008889" cy="5378152"/>
            <a:chOff x="471487" y="1340768"/>
            <a:chExt cx="9008889" cy="5378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340768"/>
              <a:ext cx="9008889" cy="517191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4509120"/>
              <a:ext cx="295275" cy="2209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52412" y="1484784"/>
            <a:ext cx="11687175" cy="4383013"/>
            <a:chOff x="252412" y="1484784"/>
            <a:chExt cx="11687175" cy="4383013"/>
          </a:xfrm>
        </p:grpSpPr>
        <p:grpSp>
          <p:nvGrpSpPr>
            <p:cNvPr id="4" name="组合 3"/>
            <p:cNvGrpSpPr/>
            <p:nvPr/>
          </p:nvGrpSpPr>
          <p:grpSpPr>
            <a:xfrm>
              <a:off x="252412" y="1484784"/>
              <a:ext cx="11687175" cy="4383013"/>
              <a:chOff x="252412" y="1484784"/>
              <a:chExt cx="11687175" cy="438301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2412" y="1484784"/>
                <a:ext cx="11687175" cy="6286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276872"/>
                <a:ext cx="10801350" cy="35909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79424" y="2341252"/>
              <a:ext cx="266700" cy="57150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6792"/>
            <a:ext cx="10887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5649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84784"/>
            <a:ext cx="11496675" cy="3384376"/>
            <a:chOff x="347662" y="1484784"/>
            <a:chExt cx="11496675" cy="3384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84784"/>
              <a:ext cx="1149667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7535" y="3316585"/>
              <a:ext cx="1111567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16412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412777"/>
            <a:ext cx="9651057" cy="5351950"/>
            <a:chOff x="333375" y="1412777"/>
            <a:chExt cx="9651057" cy="5351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12777"/>
              <a:ext cx="9651057" cy="535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1412777"/>
              <a:ext cx="295275" cy="2209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3651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2025-10-28T03:56:07Z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