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995612"/>
            <a:ext cx="69818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15369"/>
            <a:ext cx="10261152" cy="5400600"/>
            <a:chOff x="428625" y="1340768"/>
            <a:chExt cx="11334750" cy="59656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340768"/>
              <a:ext cx="113347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4725144"/>
              <a:ext cx="10391775" cy="25812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45996" y="31409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8" y="1222153"/>
            <a:ext cx="10189410" cy="55446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742433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5699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82100" y="20608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72716"/>
            <a:ext cx="1134427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198884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665127"/>
            <a:ext cx="10297144" cy="182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310258"/>
            <a:ext cx="10521215" cy="55031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636912"/>
            <a:ext cx="10513168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509120"/>
            <a:ext cx="10513168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40768"/>
            <a:ext cx="11306175" cy="3360762"/>
            <a:chOff x="442912" y="1340768"/>
            <a:chExt cx="11306175" cy="3360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49080"/>
              <a:ext cx="1051560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1924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1916832"/>
            <a:ext cx="10441160" cy="13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268761"/>
            <a:ext cx="10038333" cy="53983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1916831"/>
            <a:ext cx="9577064" cy="4750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060848"/>
            <a:ext cx="10369152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484784"/>
            <a:ext cx="10725150" cy="4291161"/>
            <a:chOff x="733425" y="1340768"/>
            <a:chExt cx="10725150" cy="42911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340768"/>
              <a:ext cx="10725150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287" y="4365104"/>
              <a:ext cx="10639425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2552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08920"/>
            <a:ext cx="1022513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5581"/>
            <a:ext cx="11344275" cy="555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4806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08919"/>
            <a:ext cx="10052620" cy="313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492896"/>
            <a:ext cx="10153128" cy="3843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00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5400600"/>
            <a:chOff x="419100" y="1412776"/>
            <a:chExt cx="113538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412776"/>
              <a:ext cx="11353800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803351"/>
              <a:ext cx="10791825" cy="40100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290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32287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9978330" cy="54259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71703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09675"/>
            <a:ext cx="11344275" cy="561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479491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