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586037"/>
            <a:ext cx="79914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743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484784"/>
            <a:ext cx="11449050" cy="3744416"/>
            <a:chOff x="371475" y="1484784"/>
            <a:chExt cx="11449050" cy="37444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84784"/>
              <a:ext cx="1144905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3524225"/>
              <a:ext cx="8305800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44522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9"/>
            <a:ext cx="10841285" cy="533163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41277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44522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340768"/>
            <a:ext cx="11639183" cy="4528145"/>
            <a:chOff x="290512" y="1340768"/>
            <a:chExt cx="11639183" cy="4528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220" y="4221088"/>
              <a:ext cx="11039475" cy="16478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37321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83204"/>
            <a:ext cx="10420350" cy="5605660"/>
            <a:chOff x="335360" y="1283204"/>
            <a:chExt cx="10420350" cy="56056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83204"/>
              <a:ext cx="10420350" cy="552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812414"/>
              <a:ext cx="323850" cy="20764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651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42436"/>
            <a:ext cx="11455449" cy="549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836712"/>
            <a:ext cx="10225137" cy="588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60"/>
            <a:ext cx="9619431" cy="54078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924943"/>
            <a:ext cx="9505056" cy="375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45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229198"/>
            <a:ext cx="10209782" cy="27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2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108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5438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3284984"/>
            <a:ext cx="10513168" cy="338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564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9277350" cy="4314825"/>
            <a:chOff x="407368" y="1412776"/>
            <a:chExt cx="9277350" cy="4314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9277350" cy="431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1412776"/>
              <a:ext cx="323850" cy="2076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12776"/>
            <a:ext cx="11677650" cy="5295453"/>
            <a:chOff x="257175" y="1412776"/>
            <a:chExt cx="11677650" cy="52954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12776"/>
              <a:ext cx="11677650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6231" y="6165304"/>
              <a:ext cx="10915650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106854" cy="53285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27687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