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66" d="100"/>
          <a:sy n="66" d="100"/>
        </p:scale>
        <p:origin x="1320" y="36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67175" y="3062287"/>
            <a:ext cx="4057650" cy="733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908720"/>
            <a:ext cx="9119705" cy="576064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2207568" y="1064928"/>
            <a:ext cx="2520280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2036880" y="1967136"/>
            <a:ext cx="2690968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2036880" y="2857152"/>
            <a:ext cx="2690968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2036880" y="3734976"/>
            <a:ext cx="2690968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2036880" y="4661568"/>
            <a:ext cx="2690968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109264" y="1230648"/>
            <a:ext cx="2770022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938576" y="2132856"/>
            <a:ext cx="2957624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938576" y="2998488"/>
            <a:ext cx="2957624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938576" y="3900696"/>
            <a:ext cx="2957624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938576" y="4802904"/>
            <a:ext cx="2957624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938576" y="5705112"/>
            <a:ext cx="2957624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308654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6700" y="1268760"/>
            <a:ext cx="10581828" cy="54984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36887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" y="1319026"/>
            <a:ext cx="10709076" cy="54653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81329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484784"/>
            <a:ext cx="11591925" cy="4057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412776"/>
            <a:ext cx="11706225" cy="5295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40855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412776"/>
            <a:ext cx="11582400" cy="2990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80237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9456" y="836712"/>
            <a:ext cx="9467983" cy="5760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07950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1504" y="1340768"/>
            <a:ext cx="6551662" cy="5380918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547295" y="2151906"/>
            <a:ext cx="1764730" cy="3600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223791" y="2790081"/>
            <a:ext cx="2088233" cy="3600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223791" y="3428256"/>
            <a:ext cx="2088233" cy="3600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223791" y="4085481"/>
            <a:ext cx="2088233" cy="3600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223791" y="4723656"/>
            <a:ext cx="2088233" cy="3600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608167" y="2151906"/>
            <a:ext cx="475507" cy="3600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456040" y="2790081"/>
            <a:ext cx="1665734" cy="3600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456040" y="3430161"/>
            <a:ext cx="1665734" cy="3600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456040" y="4062621"/>
            <a:ext cx="1665734" cy="3600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456040" y="4723656"/>
            <a:ext cx="1665734" cy="3600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456040" y="5352306"/>
            <a:ext cx="1665734" cy="3600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456040" y="6000006"/>
            <a:ext cx="1665734" cy="3600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005532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412776"/>
            <a:ext cx="11525250" cy="2914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26860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CE8F1"/>
              </a:clrFrom>
              <a:clrTo>
                <a:srgbClr val="FCE8F1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9456" y="935668"/>
            <a:ext cx="10036621" cy="56616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28625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" y="1795462"/>
            <a:ext cx="11049000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30954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6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70</cp:revision>
  <dcterms:created xsi:type="dcterms:W3CDTF">2015-09-16T06:44:00Z</dcterms:created>
  <dcterms:modified xsi:type="dcterms:W3CDTF">2025-10-28T04:14:51Z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