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5" r:id="rId33"/>
    <p:sldId id="356" r:id="rId34"/>
    <p:sldId id="357" r:id="rId35"/>
    <p:sldId id="358" r:id="rId36"/>
    <p:sldId id="359" r:id="rId37"/>
    <p:sldId id="360" r:id="rId38"/>
    <p:sldId id="361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57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3133725"/>
            <a:ext cx="60674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4724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35699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079739"/>
            <a:ext cx="10729192" cy="558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412776"/>
            <a:ext cx="11500023" cy="3696419"/>
            <a:chOff x="428625" y="1412776"/>
            <a:chExt cx="11500023" cy="36964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412776"/>
              <a:ext cx="11334750" cy="2819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1498" y="4509120"/>
              <a:ext cx="11487150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412776"/>
            <a:ext cx="11591925" cy="4915222"/>
            <a:chOff x="300037" y="1412776"/>
            <a:chExt cx="11591925" cy="49152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12776"/>
              <a:ext cx="11591925" cy="4124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5661248"/>
              <a:ext cx="11534775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905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148478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2695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50100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56792"/>
            <a:ext cx="111061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2776"/>
            <a:ext cx="111061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552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07968" y="3140968"/>
            <a:ext cx="20162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66976" y="3945248"/>
            <a:ext cx="1840992" cy="526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87056" y="4652384"/>
            <a:ext cx="1840992" cy="526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56216" y="5347328"/>
            <a:ext cx="1840992" cy="526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33525"/>
            <a:ext cx="11620500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58112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0768"/>
            <a:ext cx="118110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358602"/>
            <a:ext cx="102584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1125200" cy="4657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5336" y="2348880"/>
            <a:ext cx="11291304" cy="3888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40768"/>
            <a:ext cx="110966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72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81125"/>
            <a:ext cx="115728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5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2438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3112165"/>
            <a:ext cx="950505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729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340768"/>
            <a:ext cx="11620500" cy="5362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4232" y="1832632"/>
            <a:ext cx="28083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51656" y="3222520"/>
            <a:ext cx="2100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51656" y="3905272"/>
            <a:ext cx="2100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51656" y="4600216"/>
            <a:ext cx="2100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51656" y="5307352"/>
            <a:ext cx="2100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51656" y="6002296"/>
            <a:ext cx="2100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8"/>
            <a:ext cx="108013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6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695450"/>
            <a:ext cx="105441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6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628800"/>
            <a:ext cx="105251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556792"/>
            <a:ext cx="105060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93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556792"/>
            <a:ext cx="106203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97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543050"/>
            <a:ext cx="98583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57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40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89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84784"/>
            <a:ext cx="1068705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6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3257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335699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050" y="1340768"/>
            <a:ext cx="10496486" cy="5257643"/>
            <a:chOff x="400050" y="1340768"/>
            <a:chExt cx="10496486" cy="52576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340768"/>
              <a:ext cx="10376470" cy="525764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67936" y="2112851"/>
              <a:ext cx="228600" cy="400050"/>
            </a:xfrm>
            <a:prstGeom prst="rect">
              <a:avLst/>
            </a:prstGeom>
          </p:spPr>
        </p:pic>
      </p:grpSp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2060848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268761"/>
            <a:ext cx="10846048" cy="545416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220486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981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43523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2025-10-28T03:40:20Z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