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2562225"/>
            <a:ext cx="6248400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2776"/>
            <a:ext cx="110966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86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9550" y="1412776"/>
            <a:ext cx="11772900" cy="5265737"/>
            <a:chOff x="209550" y="1412776"/>
            <a:chExt cx="11772900" cy="52657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9550" y="1412776"/>
              <a:ext cx="11772900" cy="4591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6021288"/>
              <a:ext cx="11563350" cy="657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7368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3" y="1280952"/>
            <a:ext cx="10985872" cy="546097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28448" y="1340768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813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6834" y="3905994"/>
            <a:ext cx="4138330" cy="29073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284984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4502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71500" y="1340768"/>
            <a:ext cx="11049000" cy="4671020"/>
            <a:chOff x="571500" y="1340768"/>
            <a:chExt cx="11049000" cy="467102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1500" y="1340768"/>
              <a:ext cx="11049000" cy="2619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4221088"/>
              <a:ext cx="8372475" cy="1790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753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40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4825" y="1298401"/>
            <a:ext cx="11182350" cy="5514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5301208"/>
            <a:ext cx="10441160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316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213" y="1340768"/>
            <a:ext cx="10363324" cy="5293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51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40768"/>
            <a:ext cx="109918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31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737" y="1247775"/>
            <a:ext cx="10857855" cy="5508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36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4391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80176" y="3116584"/>
            <a:ext cx="100811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67984" y="3799336"/>
            <a:ext cx="100811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73296" y="4469896"/>
            <a:ext cx="100811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340768"/>
            <a:ext cx="1042035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61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1943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70944" y="1293144"/>
            <a:ext cx="187220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91744" y="2646456"/>
            <a:ext cx="187220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08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53108"/>
            <a:ext cx="11572875" cy="3848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70744" y="1952264"/>
            <a:ext cx="23762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0416" y="2635016"/>
            <a:ext cx="21976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264" y="3317768"/>
            <a:ext cx="79221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42488" y="3988328"/>
            <a:ext cx="2122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02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4000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4765204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079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55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3314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12224" y="1340768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268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14337" y="1412776"/>
            <a:ext cx="11363325" cy="3714353"/>
            <a:chOff x="414337" y="1412776"/>
            <a:chExt cx="11363325" cy="3714353"/>
          </a:xfrm>
        </p:grpSpPr>
        <p:grpSp>
          <p:nvGrpSpPr>
            <p:cNvPr id="4" name="组合 3"/>
            <p:cNvGrpSpPr/>
            <p:nvPr/>
          </p:nvGrpSpPr>
          <p:grpSpPr>
            <a:xfrm>
              <a:off x="414337" y="1412776"/>
              <a:ext cx="11363325" cy="1061839"/>
              <a:chOff x="414337" y="1412776"/>
              <a:chExt cx="11363325" cy="1061839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14337" y="1412776"/>
                <a:ext cx="11363325" cy="4286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9416" y="1988840"/>
                <a:ext cx="7400925" cy="4857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2622054"/>
              <a:ext cx="7477125" cy="2505075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48128" y="1943695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286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3724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365104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309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2025-10-28T04:07:50Z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