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133725"/>
            <a:ext cx="49053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8" y="1340769"/>
            <a:ext cx="10648228" cy="5328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220486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2900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37531"/>
            <a:ext cx="11544300" cy="5015805"/>
            <a:chOff x="323850" y="1340768"/>
            <a:chExt cx="11544300" cy="5015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" y="5661248"/>
              <a:ext cx="1096327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44884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356992"/>
            <a:ext cx="11014446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3140968"/>
            <a:ext cx="1080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3140968"/>
            <a:ext cx="22322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46984" y="4506472"/>
            <a:ext cx="22322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4024" y="5189224"/>
            <a:ext cx="20590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1885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1256568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51408" y="2634264"/>
            <a:ext cx="2204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1964456"/>
            <a:ext cx="18002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61192" y="1964456"/>
            <a:ext cx="18002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3329960"/>
            <a:ext cx="18002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133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21297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91683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1340768"/>
            <a:ext cx="11630025" cy="4562475"/>
            <a:chOff x="280987" y="1340768"/>
            <a:chExt cx="11630025" cy="4562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2695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036343"/>
              <a:ext cx="7562850" cy="18669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13407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038259" cy="54009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27687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82030"/>
            <a:ext cx="11630025" cy="5497066"/>
            <a:chOff x="280987" y="1282030"/>
            <a:chExt cx="11630025" cy="5497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82030"/>
              <a:ext cx="11630025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012" y="6093296"/>
              <a:ext cx="110490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