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9125" y="2339727"/>
            <a:ext cx="10953750" cy="2025377"/>
            <a:chOff x="619125" y="2276872"/>
            <a:chExt cx="10953750" cy="20253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9125" y="2276872"/>
              <a:ext cx="1095375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95737" y="3645024"/>
              <a:ext cx="4200525" cy="6572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723037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991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42088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476375"/>
            <a:ext cx="11601450" cy="4851623"/>
            <a:chOff x="295275" y="1476375"/>
            <a:chExt cx="11601450" cy="48516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76375"/>
              <a:ext cx="11601450" cy="3905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4540" y="5661248"/>
              <a:ext cx="1105852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66738" y="1268760"/>
            <a:ext cx="10810512" cy="5400600"/>
            <a:chOff x="566737" y="1268760"/>
            <a:chExt cx="11058525" cy="55245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737" y="1268760"/>
              <a:ext cx="11058525" cy="17526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585787" y="3021360"/>
              <a:ext cx="11020425" cy="3771900"/>
              <a:chOff x="585787" y="3021360"/>
              <a:chExt cx="11020425" cy="377190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5787" y="3021360"/>
                <a:ext cx="11020425" cy="31527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33475" y="6174135"/>
                <a:ext cx="9925050" cy="619125"/>
              </a:xfrm>
              <a:prstGeom prst="rect">
                <a:avLst/>
              </a:prstGeom>
            </p:spPr>
          </p:pic>
        </p:grpSp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242088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8" y="1391741"/>
            <a:ext cx="10616101" cy="527761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3212976"/>
            <a:ext cx="10513168" cy="345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038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72514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1487" y="1196752"/>
            <a:ext cx="11249025" cy="5544616"/>
            <a:chOff x="471487" y="1340768"/>
            <a:chExt cx="11249025" cy="55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487" y="1340768"/>
              <a:ext cx="11249025" cy="3943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5472608"/>
              <a:ext cx="7934325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2479" y="6294834"/>
              <a:ext cx="7943850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9"/>
            <a:ext cx="10452670" cy="535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268760"/>
            <a:ext cx="10781455" cy="5400600"/>
            <a:chOff x="285750" y="1484784"/>
            <a:chExt cx="11620500" cy="58208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1484784"/>
              <a:ext cx="1162050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6300" y="3429000"/>
              <a:ext cx="11029950" cy="38766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609329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" y="1340768"/>
            <a:ext cx="9864290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9906322" cy="527003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141277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791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3" y="3592289"/>
            <a:ext cx="11004351" cy="268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412776"/>
            <a:ext cx="11534775" cy="3960440"/>
            <a:chOff x="328612" y="1412776"/>
            <a:chExt cx="11534775" cy="3960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412776"/>
              <a:ext cx="11534775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0277" y="3611091"/>
              <a:ext cx="11068050" cy="1762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5067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144171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