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2533650"/>
            <a:ext cx="62103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2380"/>
            <a:ext cx="11300640" cy="539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3" y="1196752"/>
            <a:ext cx="11259046" cy="552295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92494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268760"/>
            <a:ext cx="11572875" cy="46005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55440" y="6011529"/>
            <a:ext cx="10700270" cy="609834"/>
            <a:chOff x="1055440" y="6011529"/>
            <a:chExt cx="10700270" cy="60983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6021288"/>
              <a:ext cx="244792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63752" y="6011529"/>
              <a:ext cx="23907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00056" y="6059387"/>
              <a:ext cx="2466975" cy="523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36360" y="6040338"/>
              <a:ext cx="241935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2930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3061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374" y="980728"/>
            <a:ext cx="1114425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1340768"/>
            <a:ext cx="1109662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140968"/>
            <a:ext cx="10300840" cy="267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1412776"/>
            <a:ext cx="11068050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4293095"/>
            <a:ext cx="10225136" cy="160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3259372"/>
            <a:ext cx="1944216" cy="43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0696" y="3905548"/>
            <a:ext cx="1161248" cy="43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75720" y="4539532"/>
            <a:ext cx="1161248" cy="43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90984" y="5210092"/>
            <a:ext cx="1161248" cy="43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73352" y="5868460"/>
            <a:ext cx="1966640" cy="43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7" y="1993585"/>
            <a:ext cx="1067247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519" y="2651953"/>
            <a:ext cx="1067247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6" y="2601384"/>
            <a:ext cx="142728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8311" y="3259752"/>
            <a:ext cx="57315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0920" y="3909816"/>
            <a:ext cx="20882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1866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3768" y="1340768"/>
            <a:ext cx="18002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91096" y="1999136"/>
            <a:ext cx="11303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2657504"/>
            <a:ext cx="11303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5231929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181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34076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268760"/>
            <a:ext cx="9770690" cy="5342430"/>
            <a:chOff x="285750" y="1268760"/>
            <a:chExt cx="11620500" cy="6353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268760"/>
              <a:ext cx="11620500" cy="452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6022432"/>
              <a:ext cx="11391900" cy="16002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2882809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7301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