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75" y="3133725"/>
            <a:ext cx="55054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412776"/>
            <a:ext cx="11639550" cy="4920555"/>
            <a:chOff x="276225" y="1412776"/>
            <a:chExt cx="11639550" cy="49205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12776"/>
              <a:ext cx="11639550" cy="4105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5733256"/>
              <a:ext cx="11458575" cy="60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326470"/>
            <a:ext cx="10472290" cy="541489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227687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100" y="2011710"/>
            <a:ext cx="7543800" cy="4695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352203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40768"/>
            <a:ext cx="109632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3571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4304618"/>
            <a:ext cx="8568952" cy="697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263" y="1268760"/>
            <a:ext cx="9624194" cy="541412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4653136"/>
            <a:ext cx="9289032" cy="2029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476" y="1412776"/>
            <a:ext cx="103251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3344827"/>
            <a:ext cx="187220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4015387"/>
            <a:ext cx="187220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4652153"/>
            <a:ext cx="2232248" cy="47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340768"/>
            <a:ext cx="102012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40768"/>
            <a:ext cx="10982325" cy="4457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4077072"/>
            <a:ext cx="10297144" cy="18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1790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00457" y="140058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1912" y="2083336"/>
            <a:ext cx="138364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2083336"/>
            <a:ext cx="24482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38275"/>
            <a:ext cx="11582400" cy="3981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27600" y="2025416"/>
            <a:ext cx="19442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19568" y="2708168"/>
            <a:ext cx="19442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35248" y="3378728"/>
            <a:ext cx="11007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26832" y="4061480"/>
            <a:ext cx="184968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1905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2589288"/>
            <a:ext cx="201622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695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4509120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04800" y="1340768"/>
            <a:ext cx="11582400" cy="4516660"/>
            <a:chOff x="304800" y="1340768"/>
            <a:chExt cx="11582400" cy="4516660"/>
          </a:xfrm>
        </p:grpSpPr>
        <p:grpSp>
          <p:nvGrpSpPr>
            <p:cNvPr id="6" name="组合 5"/>
            <p:cNvGrpSpPr/>
            <p:nvPr/>
          </p:nvGrpSpPr>
          <p:grpSpPr>
            <a:xfrm>
              <a:off x="304800" y="1340768"/>
              <a:ext cx="11582400" cy="3875484"/>
              <a:chOff x="304800" y="1340768"/>
              <a:chExt cx="11582400" cy="387548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04800" y="1340768"/>
                <a:ext cx="11582400" cy="33051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7408" y="4797152"/>
                <a:ext cx="7562850" cy="4191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30258" y="4849539"/>
                <a:ext cx="1704975" cy="314325"/>
              </a:xfrm>
              <a:prstGeom prst="rect">
                <a:avLst/>
              </a:prstGeom>
            </p:spPr>
          </p:pic>
        </p:grpSp>
        <p:grpSp>
          <p:nvGrpSpPr>
            <p:cNvPr id="15" name="组合 14"/>
            <p:cNvGrpSpPr/>
            <p:nvPr/>
          </p:nvGrpSpPr>
          <p:grpSpPr>
            <a:xfrm>
              <a:off x="839416" y="5407656"/>
              <a:ext cx="9649072" cy="449772"/>
              <a:chOff x="839416" y="5407656"/>
              <a:chExt cx="9649072" cy="449772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39416" y="5421944"/>
                <a:ext cx="1762125" cy="381000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452267" y="5431469"/>
                <a:ext cx="1638300" cy="361950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33517" y="5447853"/>
                <a:ext cx="1638300" cy="409575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773988" y="5407656"/>
                <a:ext cx="1714500" cy="409575"/>
              </a:xfrm>
              <a:prstGeom prst="rect">
                <a:avLst/>
              </a:prstGeom>
            </p:spPr>
          </p:pic>
        </p:grpSp>
      </p:grp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335699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0100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2025-10-28T04:06:31Z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