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6512" y="2962275"/>
            <a:ext cx="7038975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3543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54108" y="2132856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0865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68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0050" y="1279029"/>
            <a:ext cx="10880526" cy="5423465"/>
            <a:chOff x="400050" y="1412776"/>
            <a:chExt cx="11391900" cy="56783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0050" y="1412776"/>
              <a:ext cx="11391900" cy="4305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9416" y="5805264"/>
              <a:ext cx="10725150" cy="12858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50052" y="2708920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813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40768"/>
            <a:ext cx="11268075" cy="4953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780928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4502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4238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54108" y="2132856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7533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412776"/>
            <a:ext cx="1115377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40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12776"/>
            <a:ext cx="11239500" cy="3667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1408600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3162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3638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54108" y="4437112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1514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12776"/>
            <a:ext cx="1111567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313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4812" y="1268760"/>
            <a:ext cx="11382375" cy="5371305"/>
            <a:chOff x="404812" y="1268760"/>
            <a:chExt cx="11382375" cy="53713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4812" y="1268760"/>
              <a:ext cx="11382375" cy="2771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71030" y="4126826"/>
              <a:ext cx="6649938" cy="25132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8336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84784"/>
            <a:ext cx="11258550" cy="2886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340768"/>
            <a:ext cx="10820400" cy="4838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528048" y="1340768"/>
            <a:ext cx="41764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96200" y="2060848"/>
            <a:ext cx="302433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4941168"/>
            <a:ext cx="10090720" cy="1454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2610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87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7212" y="1412776"/>
            <a:ext cx="11077575" cy="4880570"/>
            <a:chOff x="557212" y="1412776"/>
            <a:chExt cx="11077575" cy="48805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7212" y="1412776"/>
              <a:ext cx="11077575" cy="2714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0087" y="4293096"/>
              <a:ext cx="10791825" cy="20002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5785114"/>
            <a:ext cx="856895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3226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297260"/>
            <a:ext cx="10677525" cy="5372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2636912"/>
            <a:ext cx="10091290" cy="4032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2338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340768"/>
            <a:ext cx="10725150" cy="4714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71464" y="3446177"/>
            <a:ext cx="10513168" cy="2609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9060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19175" y="1288926"/>
            <a:ext cx="10153650" cy="5236418"/>
            <a:chOff x="1019175" y="1556792"/>
            <a:chExt cx="10153650" cy="523641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62037" y="1556792"/>
              <a:ext cx="10067925" cy="3200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19175" y="4869160"/>
              <a:ext cx="10153650" cy="1924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2858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84784"/>
            <a:ext cx="1127760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729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687050" cy="3914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87488" y="2866106"/>
            <a:ext cx="10225136" cy="2579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318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1484784"/>
            <a:ext cx="101917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45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47712" y="1412776"/>
            <a:ext cx="10696575" cy="4755232"/>
            <a:chOff x="747712" y="1412776"/>
            <a:chExt cx="10696575" cy="47552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7712" y="1412776"/>
              <a:ext cx="10696575" cy="1895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42962" y="3501008"/>
              <a:ext cx="10601325" cy="2667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4729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85875"/>
            <a:ext cx="11372850" cy="4286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54108" y="2060848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408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340768"/>
            <a:ext cx="10648950" cy="4600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2708920"/>
            <a:ext cx="10225136" cy="3384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47068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412776"/>
            <a:ext cx="104775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64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7408" y="1313384"/>
            <a:ext cx="10462246" cy="5427984"/>
            <a:chOff x="752475" y="1412776"/>
            <a:chExt cx="10687050" cy="55446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2475" y="1412776"/>
              <a:ext cx="10687050" cy="4114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71525" y="5700092"/>
              <a:ext cx="10648950" cy="1257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06031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4247" y="836712"/>
            <a:ext cx="8744201" cy="577712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59496" y="1844824"/>
            <a:ext cx="8424936" cy="4536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477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5000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54108" y="2852936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8023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4314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54108" y="2204864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079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3467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54108" y="2822290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0553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412776"/>
            <a:ext cx="1085850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68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05337"/>
            <a:ext cx="10808518" cy="548559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28448" y="2708920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286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4391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23992" y="2132856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3095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2025-10-28T03:27:29Z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