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1285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7" y="3645024"/>
            <a:ext cx="69056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83973"/>
            <a:ext cx="87129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2514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0058722" cy="5048749"/>
            <a:chOff x="285750" y="1412776"/>
            <a:chExt cx="11620500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445074"/>
              <a:ext cx="11049000" cy="2800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9225"/>
            <a:ext cx="113919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5928" y="25770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928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200784"/>
            <a:ext cx="24482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3871344"/>
            <a:ext cx="24482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8736" y="4554096"/>
            <a:ext cx="27314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928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012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8068"/>
            <a:ext cx="116871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1857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1340768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8016" y="2011328"/>
            <a:ext cx="161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79328" y="2011328"/>
            <a:ext cx="161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21384" y="2681888"/>
            <a:ext cx="161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6792"/>
            <a:ext cx="1082992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445222"/>
            <a:ext cx="10225136" cy="257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340768"/>
            <a:ext cx="10763250" cy="5193729"/>
            <a:chOff x="714375" y="1340768"/>
            <a:chExt cx="10763250" cy="5193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1340768"/>
              <a:ext cx="10763250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5337" y="5877272"/>
              <a:ext cx="10601325" cy="657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79" y="4149079"/>
            <a:ext cx="10062145" cy="238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40768"/>
            <a:ext cx="10572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19" y="2013224"/>
            <a:ext cx="11202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047" y="2695976"/>
            <a:ext cx="11202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3369184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1809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1293144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2646456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4637187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59558"/>
            <a:ext cx="11591925" cy="5506194"/>
            <a:chOff x="300037" y="1484784"/>
            <a:chExt cx="11591925" cy="55061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484784"/>
              <a:ext cx="11591925" cy="111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2780928"/>
              <a:ext cx="7591425" cy="4210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21297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0528870" cy="539304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6157749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