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8825" y="3092450"/>
            <a:ext cx="5594350" cy="673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268730"/>
            <a:ext cx="1134745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4070" y="2933700"/>
            <a:ext cx="1727200" cy="990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69200" y="3281045"/>
            <a:ext cx="37020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9155" y="3281045"/>
            <a:ext cx="37020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31475" y="3247390"/>
            <a:ext cx="37020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070" y="4723130"/>
            <a:ext cx="3035300" cy="990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389505" y="5933440"/>
            <a:ext cx="37020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06445" y="5933440"/>
            <a:ext cx="37020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96230" y="5933440"/>
            <a:ext cx="37020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" y="1484630"/>
            <a:ext cx="11866245" cy="46850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37855" y="2472055"/>
            <a:ext cx="94869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95940" y="2411730"/>
            <a:ext cx="94869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7855" y="3035935"/>
            <a:ext cx="94869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95940" y="3088640"/>
            <a:ext cx="94869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3260" y="4546600"/>
            <a:ext cx="3865880" cy="162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844675"/>
            <a:ext cx="11931650" cy="32118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3260" y="3429000"/>
            <a:ext cx="4269740" cy="183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132965"/>
            <a:ext cx="11834495" cy="25076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3260" y="3615055"/>
            <a:ext cx="6789420" cy="1098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