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6" r:id="rId5"/>
    <p:sldId id="325" r:id="rId6"/>
    <p:sldId id="327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0" y="3041650"/>
            <a:ext cx="4140200" cy="774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739900"/>
            <a:ext cx="11988800" cy="337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0390" y="2618740"/>
            <a:ext cx="15855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8985" y="3265805"/>
            <a:ext cx="1600835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9325" y="2618740"/>
            <a:ext cx="15855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6980" y="3311525"/>
            <a:ext cx="1600835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8260" y="2618740"/>
            <a:ext cx="15855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2095" y="3311525"/>
            <a:ext cx="1600835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7195" y="2679700"/>
            <a:ext cx="15138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0090" y="3265805"/>
            <a:ext cx="1600835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63700"/>
            <a:ext cx="11449050" cy="353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68955" y="2610485"/>
            <a:ext cx="64198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2745" y="4171950"/>
            <a:ext cx="64198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869440"/>
            <a:ext cx="11891645" cy="30676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68550" y="3028315"/>
            <a:ext cx="12128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4635" y="365442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3670" y="3028315"/>
            <a:ext cx="12128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9275" y="365442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8790" y="3028315"/>
            <a:ext cx="12128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3915" y="359346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6035" y="4453890"/>
            <a:ext cx="109156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04105" y="4453890"/>
            <a:ext cx="55054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58940" y="4453890"/>
            <a:ext cx="103060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752600"/>
            <a:ext cx="11885930" cy="347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985" y="3090545"/>
            <a:ext cx="7761605" cy="2197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2257425"/>
            <a:ext cx="11557000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4745" y="3265805"/>
            <a:ext cx="40640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7010" y="3265805"/>
            <a:ext cx="40640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745" y="4072890"/>
            <a:ext cx="40640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9470" y="4072890"/>
            <a:ext cx="40640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7390" y="4072890"/>
            <a:ext cx="40640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9255" y="4027170"/>
            <a:ext cx="40640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4905" y="4072890"/>
            <a:ext cx="323215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