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6" r:id="rId4"/>
    <p:sldId id="325" r:id="rId5"/>
    <p:sldId id="324" r:id="rId6"/>
    <p:sldId id="327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9625" y="3082925"/>
            <a:ext cx="803275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277110"/>
            <a:ext cx="11882120" cy="2123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3325" y="322897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45455" y="328231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8140" y="322897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325" y="393700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8870" y="386080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3910" y="393700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10995"/>
            <a:ext cx="11968480" cy="37134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5150" y="2564765"/>
            <a:ext cx="15481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" y="3252470"/>
            <a:ext cx="1384300" cy="201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43960" y="3604260"/>
            <a:ext cx="46736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5315" y="2564765"/>
            <a:ext cx="180022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4545" y="3204210"/>
            <a:ext cx="1800225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3700" y="2565400"/>
            <a:ext cx="153416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5000" y="3204210"/>
            <a:ext cx="1800225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772920"/>
            <a:ext cx="11906250" cy="33375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6685" y="4347210"/>
            <a:ext cx="50482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0470" y="2732405"/>
            <a:ext cx="1447800" cy="231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0845" y="4347210"/>
            <a:ext cx="50482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6050" y="2625725"/>
            <a:ext cx="1447800" cy="231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4065" y="4347210"/>
            <a:ext cx="50482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1325" y="2732405"/>
            <a:ext cx="1447800" cy="231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1292225"/>
            <a:ext cx="11398250" cy="75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2218690"/>
            <a:ext cx="6483350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965" y="3429000"/>
            <a:ext cx="4483100" cy="230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3130" y="2164080"/>
            <a:ext cx="6741795" cy="1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6464300" cy="79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204720"/>
            <a:ext cx="10585450" cy="301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05" y="2415540"/>
            <a:ext cx="1733550" cy="240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745" y="2204720"/>
            <a:ext cx="1816100" cy="2425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6235" y="2204720"/>
            <a:ext cx="1720850" cy="2324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0065" y="2204720"/>
            <a:ext cx="2159000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2026-01-30T05:59:15Z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