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7" r:id="rId4"/>
    <p:sldId id="326" r:id="rId5"/>
    <p:sldId id="325" r:id="rId6"/>
    <p:sldId id="32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3108325"/>
            <a:ext cx="52959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1341120"/>
            <a:ext cx="11808460" cy="4823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42845" y="2537460"/>
            <a:ext cx="11436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9560" y="3209925"/>
            <a:ext cx="45275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7485" y="2537460"/>
            <a:ext cx="116586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3720" y="3209925"/>
            <a:ext cx="45275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2280" y="2492375"/>
            <a:ext cx="121793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7880" y="3228975"/>
            <a:ext cx="45275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3500" y="502856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6785" y="502856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59390" y="502856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3500" y="569023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29885" y="569023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59390" y="5690235"/>
            <a:ext cx="5207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63750"/>
            <a:ext cx="11182350" cy="273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08935" y="3066415"/>
            <a:ext cx="4458335" cy="191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895985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573145"/>
            <a:ext cx="5969000" cy="297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610" y="4087495"/>
            <a:ext cx="3727450" cy="233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8950" y="2393950"/>
            <a:ext cx="4180205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5860" y="4087495"/>
            <a:ext cx="4180205" cy="240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2280285"/>
            <a:ext cx="11913870" cy="2082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97345" y="3867150"/>
            <a:ext cx="69278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