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4" r:id="rId4"/>
    <p:sldId id="326" r:id="rId5"/>
    <p:sldId id="325" r:id="rId6"/>
    <p:sldId id="328" r:id="rId7"/>
    <p:sldId id="327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29075" y="3057525"/>
            <a:ext cx="413385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988820"/>
            <a:ext cx="11790680" cy="276733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53110" y="3486150"/>
            <a:ext cx="5205095" cy="1344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268730"/>
            <a:ext cx="7124700" cy="4660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1990" y="2204720"/>
            <a:ext cx="4705350" cy="1530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83285" y="4232910"/>
            <a:ext cx="6576060" cy="1854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268730"/>
            <a:ext cx="6597650" cy="3295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2853055"/>
            <a:ext cx="4057650" cy="1600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47470" y="2853055"/>
            <a:ext cx="4086225" cy="1851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898650"/>
            <a:ext cx="11563350" cy="3060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2785" y="2602865"/>
            <a:ext cx="3865245" cy="1946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761480" y="3128645"/>
            <a:ext cx="4581525" cy="1946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6400" y="2308225"/>
            <a:ext cx="11379200" cy="2241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093970" y="3429000"/>
            <a:ext cx="384810" cy="384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53455" y="3429000"/>
            <a:ext cx="384810" cy="384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12940" y="3429000"/>
            <a:ext cx="384810" cy="384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53425" y="3429000"/>
            <a:ext cx="384810" cy="384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9810" y="4030980"/>
            <a:ext cx="5935345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2026-01-30T06:08:51Z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