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0" y="3082925"/>
            <a:ext cx="414020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17065"/>
            <a:ext cx="11920220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48030"/>
            <a:ext cx="9945370" cy="60242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" y="1268730"/>
            <a:ext cx="11761470" cy="54362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758305" y="1214120"/>
            <a:ext cx="65532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2665" y="1214120"/>
            <a:ext cx="65532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680" y="1898015"/>
            <a:ext cx="65532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8695" y="1822450"/>
            <a:ext cx="65532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530" y="4355465"/>
            <a:ext cx="6562090" cy="2350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