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302" r:id="rId3"/>
    <p:sldId id="324" r:id="rId4"/>
    <p:sldId id="327" r:id="rId5"/>
    <p:sldId id="326" r:id="rId6"/>
    <p:sldId id="325" r:id="rId7"/>
    <p:sldId id="330" r:id="rId8"/>
    <p:sldId id="329" r:id="rId9"/>
    <p:sldId id="328" r:id="rId10"/>
    <p:sldId id="331" r:id="rId11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handoutMaster" Target="handoutMasters/handoutMaster1.xml"/><Relationship Id="rId12" Type="http://schemas.openxmlformats.org/officeDocument/2006/relationships/notesMaster" Target="notesMasters/notesMaster1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40125" y="2892425"/>
            <a:ext cx="5111750" cy="10731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5100" y="1372870"/>
            <a:ext cx="11861800" cy="411289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8010525" y="2359660"/>
            <a:ext cx="537845" cy="4533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556000" y="3068320"/>
            <a:ext cx="537845" cy="4533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99245" y="3898265"/>
            <a:ext cx="537845" cy="4533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679440" y="4850130"/>
            <a:ext cx="537845" cy="4533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3" grpId="0" bldLvl="0" animBg="1"/>
      <p:bldP spid="3" grpId="1" animBg="1"/>
      <p:bldP spid="4" grpId="0" bldLvl="0" animBg="1"/>
      <p:bldP spid="4" grpId="1" animBg="1"/>
      <p:bldP spid="6" grpId="0" bldLvl="0" animBg="1"/>
      <p:bldP spid="6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76275" y="1268730"/>
            <a:ext cx="10839450" cy="49911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804410" y="1346835"/>
            <a:ext cx="393065" cy="3924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741035" y="1346835"/>
            <a:ext cx="393065" cy="3924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246745" y="1346835"/>
            <a:ext cx="393065" cy="3924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190990" y="1346835"/>
            <a:ext cx="393065" cy="3924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287635" y="2929890"/>
            <a:ext cx="537845" cy="4991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118600" y="4894580"/>
            <a:ext cx="613410" cy="4991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3" grpId="0" bldLvl="0" animBg="1"/>
      <p:bldP spid="3" grpId="1" animBg="1"/>
      <p:bldP spid="4" grpId="0" bldLvl="0" animBg="1"/>
      <p:bldP spid="4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6225" y="1971675"/>
            <a:ext cx="11639550" cy="29146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6753860" y="2724785"/>
            <a:ext cx="643890" cy="4991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7175" y="1682750"/>
            <a:ext cx="11677650" cy="34925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7134860" y="1682750"/>
            <a:ext cx="659765" cy="4914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586220" y="3990340"/>
            <a:ext cx="659765" cy="4914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3" grpId="0" bldLvl="0" animBg="1"/>
      <p:bldP spid="3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380" y="1628140"/>
            <a:ext cx="11884025" cy="360172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834515" y="2534920"/>
            <a:ext cx="1504315" cy="4533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98830" y="3202305"/>
            <a:ext cx="1572260" cy="19608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842510" y="2534920"/>
            <a:ext cx="934085" cy="4533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778885" y="3202305"/>
            <a:ext cx="1565910" cy="19602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469505" y="2534920"/>
            <a:ext cx="1512570" cy="4533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543040" y="3202940"/>
            <a:ext cx="1565910" cy="19602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490835" y="2534920"/>
            <a:ext cx="1512570" cy="4533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505315" y="3202305"/>
            <a:ext cx="1565910" cy="19602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3" grpId="0" bldLvl="0" animBg="1"/>
      <p:bldP spid="3" grpId="1" animBg="1"/>
      <p:bldP spid="4" grpId="0" bldLvl="0" animBg="1"/>
      <p:bldP spid="4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7675" y="1412875"/>
            <a:ext cx="11296650" cy="49403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4595" y="536575"/>
            <a:ext cx="2457450" cy="7747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204595" y="2656840"/>
            <a:ext cx="4177665" cy="18002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1339850" y="5170170"/>
            <a:ext cx="4042410" cy="12306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2" grpId="0" bldLvl="0" animBg="1"/>
      <p:bldP spid="2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1300" y="1369695"/>
            <a:ext cx="11709400" cy="42862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548005" y="2694940"/>
            <a:ext cx="4893310" cy="31635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8625" y="1905000"/>
            <a:ext cx="11334750" cy="3048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722630" y="3202305"/>
            <a:ext cx="9644380" cy="2113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8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67</cp:revision>
  <dcterms:created xsi:type="dcterms:W3CDTF">2015-09-16T06:44:00Z</dcterms:created>
  <dcterms:modified xsi:type="dcterms:W3CDTF">2026-01-30T06:13:55Z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