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3073400"/>
            <a:ext cx="615315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357630"/>
            <a:ext cx="11905615" cy="520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0000" y="4224020"/>
            <a:ext cx="5797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3000" y="4224020"/>
            <a:ext cx="5797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7855" y="4224020"/>
            <a:ext cx="5797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4255" y="4224020"/>
            <a:ext cx="5797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31995" y="5539740"/>
            <a:ext cx="5797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55150" y="5539740"/>
            <a:ext cx="63944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9815" y="6098540"/>
            <a:ext cx="63944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87330" y="6098540"/>
            <a:ext cx="63944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268730"/>
            <a:ext cx="96329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781300"/>
            <a:ext cx="2667000" cy="303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92705" y="2728595"/>
            <a:ext cx="5505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256665"/>
            <a:ext cx="8953500" cy="44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" y="1753870"/>
            <a:ext cx="1164590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8840" y="1753870"/>
            <a:ext cx="58737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8610" y="4512310"/>
            <a:ext cx="58737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" y="2141220"/>
            <a:ext cx="11790045" cy="2575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7280" y="2893060"/>
            <a:ext cx="499872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24345" y="426402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2026-01-30T03:42:08Z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