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3098800"/>
            <a:ext cx="954405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" y="1628775"/>
            <a:ext cx="11856085" cy="365506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628900" y="3954780"/>
            <a:ext cx="68008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97805" y="3954780"/>
            <a:ext cx="68008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2030" y="4766310"/>
            <a:ext cx="35687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64025" y="4766310"/>
            <a:ext cx="35687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1600" y="3141345"/>
            <a:ext cx="80772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89390" y="2668905"/>
            <a:ext cx="35687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8370" y="3614420"/>
            <a:ext cx="35687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42095" y="3614420"/>
            <a:ext cx="35687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89390" y="4223385"/>
            <a:ext cx="356870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50550" y="2554605"/>
            <a:ext cx="55245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39730" y="3093720"/>
            <a:ext cx="111506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427335" y="3500120"/>
            <a:ext cx="132461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60380" y="4223385"/>
            <a:ext cx="93535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235" y="1268730"/>
            <a:ext cx="10970895" cy="547751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508885" y="3253105"/>
            <a:ext cx="41719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53585" y="3253105"/>
            <a:ext cx="41719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6080" y="3945890"/>
            <a:ext cx="304165" cy="318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7580" y="3945890"/>
            <a:ext cx="340995" cy="318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660" y="4438015"/>
            <a:ext cx="1857375" cy="230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49235" y="3253105"/>
            <a:ext cx="40068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08540" y="3305175"/>
            <a:ext cx="40068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02295" y="3945890"/>
            <a:ext cx="340995" cy="318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7505" y="4549775"/>
            <a:ext cx="1800225" cy="216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657350"/>
            <a:ext cx="1167765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50" y="3642995"/>
            <a:ext cx="41275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750" y="4452620"/>
            <a:ext cx="394335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1510" y="3642995"/>
            <a:ext cx="412750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1510" y="4452620"/>
            <a:ext cx="39433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059940"/>
            <a:ext cx="11942445" cy="27374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85480" y="2247900"/>
            <a:ext cx="45466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13085" y="2247900"/>
            <a:ext cx="45466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000" y="3743960"/>
            <a:ext cx="40957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3405" y="3743960"/>
            <a:ext cx="37211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60345" y="3743960"/>
            <a:ext cx="37211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19805" y="3683635"/>
            <a:ext cx="4914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95570" y="3743960"/>
            <a:ext cx="37211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30595" y="3743960"/>
            <a:ext cx="4914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7295" y="3044825"/>
            <a:ext cx="16129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2026-01-30T05:52:10Z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