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5900" y="3098800"/>
            <a:ext cx="414020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277110"/>
            <a:ext cx="11880850" cy="217487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446770" y="2533650"/>
            <a:ext cx="45466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54360" y="2533650"/>
            <a:ext cx="45466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7125" y="3645535"/>
            <a:ext cx="349885" cy="3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85330" y="3645535"/>
            <a:ext cx="367030" cy="3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37650" y="3645535"/>
            <a:ext cx="367030" cy="3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708150"/>
            <a:ext cx="11544300" cy="34417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207760" y="3894455"/>
            <a:ext cx="30416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24700" y="3894455"/>
            <a:ext cx="30416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48905" y="3894455"/>
            <a:ext cx="37147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84005" y="3894455"/>
            <a:ext cx="33337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85985" y="3849370"/>
            <a:ext cx="41656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07760" y="4683760"/>
            <a:ext cx="30416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24700" y="4683760"/>
            <a:ext cx="30416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80960" y="4683760"/>
            <a:ext cx="439420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84005" y="4683760"/>
            <a:ext cx="33337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785985" y="4683760"/>
            <a:ext cx="41656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0" y="1341120"/>
            <a:ext cx="12306300" cy="54356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034790" y="3729355"/>
            <a:ext cx="680085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5515" y="6337300"/>
            <a:ext cx="669988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8175" y="1576705"/>
            <a:ext cx="1898650" cy="147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0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341120"/>
            <a:ext cx="11969750" cy="48006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975485" y="5643245"/>
            <a:ext cx="1424305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2410" y="5643245"/>
            <a:ext cx="71247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0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2026-01-30T05:46:16Z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