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0" y="3082925"/>
            <a:ext cx="6565900" cy="692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0325100" cy="77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061210"/>
            <a:ext cx="8229600" cy="422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50" y="2061210"/>
            <a:ext cx="2178050" cy="33655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045710" y="4277995"/>
            <a:ext cx="367919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90795" y="5029835"/>
            <a:ext cx="367919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5710" y="5691505"/>
            <a:ext cx="311594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0800000" flipV="1">
            <a:off x="10679430" y="2821940"/>
            <a:ext cx="297815" cy="298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  <p:bldP spid="2" grpId="0" bldLvl="0" animBg="1"/>
      <p:bldP spid="2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" y="2116455"/>
            <a:ext cx="11864340" cy="262445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45160" y="3623945"/>
            <a:ext cx="11382375" cy="1332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" y="1268730"/>
            <a:ext cx="11967210" cy="336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4725035"/>
            <a:ext cx="7010400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515" y="4725035"/>
            <a:ext cx="3864610" cy="191389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110355" y="3481070"/>
            <a:ext cx="6800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4020" y="3429000"/>
            <a:ext cx="6800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7745" y="4634230"/>
            <a:ext cx="7129780" cy="178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7115" y="1215390"/>
            <a:ext cx="22098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1917065"/>
            <a:ext cx="7607300" cy="263525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244205" y="3000375"/>
            <a:ext cx="6800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18780" y="3925570"/>
            <a:ext cx="6800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2026-01-30T05:42:17Z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