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9550" y="2911475"/>
            <a:ext cx="6692900" cy="1035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268730"/>
            <a:ext cx="11410950" cy="512445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893560" y="2214245"/>
            <a:ext cx="483870" cy="427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667240" y="2169160"/>
            <a:ext cx="483870" cy="427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14390" y="3747135"/>
            <a:ext cx="363855" cy="346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81315" y="3799840"/>
            <a:ext cx="363855" cy="346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77430" y="4401185"/>
            <a:ext cx="50609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51110" y="4401185"/>
            <a:ext cx="50609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70195" y="5957570"/>
            <a:ext cx="340995" cy="360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78245" y="5957570"/>
            <a:ext cx="340995" cy="360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45170" y="5957570"/>
            <a:ext cx="340995" cy="360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9380" y="2701925"/>
            <a:ext cx="10706100" cy="9398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5695" y="4886960"/>
            <a:ext cx="949960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715" y="1628775"/>
            <a:ext cx="11926570" cy="359283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488690" y="4010660"/>
            <a:ext cx="483870" cy="427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87440" y="4010660"/>
            <a:ext cx="483870" cy="427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72560" y="4761865"/>
            <a:ext cx="377825" cy="331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74895" y="4761865"/>
            <a:ext cx="377825" cy="331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77230" y="4761865"/>
            <a:ext cx="362585" cy="331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44155" y="4761865"/>
            <a:ext cx="325120" cy="331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7625" y="2956560"/>
            <a:ext cx="8610600" cy="105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" y="1557020"/>
            <a:ext cx="11687810" cy="419163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578860" y="4100830"/>
            <a:ext cx="581660" cy="427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471785" y="4100830"/>
            <a:ext cx="581660" cy="427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2630" y="4641850"/>
            <a:ext cx="581660" cy="427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61410" y="5371465"/>
            <a:ext cx="333375" cy="329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40885" y="5371465"/>
            <a:ext cx="333375" cy="329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03035" y="5371465"/>
            <a:ext cx="333375" cy="329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61630" y="5288915"/>
            <a:ext cx="234759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1250" y="2189480"/>
            <a:ext cx="4572000" cy="1911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animBg="1"/>
      <p:bldP spid="2" grpId="0" bldLvl="0" animBg="1"/>
      <p:bldP spid="2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065" y="2708910"/>
            <a:ext cx="11913870" cy="133413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211070" y="3615055"/>
            <a:ext cx="581660" cy="427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95570" y="3615055"/>
            <a:ext cx="581660" cy="427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2026-01-30T03:51:03Z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