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2550" y="3025775"/>
            <a:ext cx="440690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906250" cy="517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28410" y="2329180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16340" y="2329180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6000" y="2877820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5770" y="2877820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33945" y="3429000"/>
            <a:ext cx="4826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5770" y="3489325"/>
            <a:ext cx="5511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3945" y="4075430"/>
            <a:ext cx="4826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05135" y="4075430"/>
            <a:ext cx="5511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07590" y="2193925"/>
            <a:ext cx="41529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32890" y="2381885"/>
            <a:ext cx="40068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39520" y="2774950"/>
            <a:ext cx="37846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54430" y="3186430"/>
            <a:ext cx="37846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39520" y="3674745"/>
            <a:ext cx="37846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55115" y="4030345"/>
            <a:ext cx="37846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07590" y="4218305"/>
            <a:ext cx="37846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060065" y="4030345"/>
            <a:ext cx="37846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83280" y="3674745"/>
            <a:ext cx="37846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32735" y="5413375"/>
            <a:ext cx="6800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0" y="5413375"/>
            <a:ext cx="79311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32735" y="6047740"/>
            <a:ext cx="6800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96045" y="6047740"/>
            <a:ext cx="79311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" y="1584325"/>
            <a:ext cx="1209040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8965" y="422338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9615" y="422338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8425" y="422338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11440" y="422338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10065" y="422338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80065" y="422338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8965" y="478726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39615" y="478726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01130" y="478726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10065" y="478726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38180" y="478726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508125"/>
            <a:ext cx="11772900" cy="384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13200" y="2684780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16430" y="3085465"/>
            <a:ext cx="4838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2430" y="3085465"/>
            <a:ext cx="416560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6465" y="3085465"/>
            <a:ext cx="43878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9860" y="4009390"/>
            <a:ext cx="6946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04390" y="4813935"/>
            <a:ext cx="4838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835" y="4009390"/>
            <a:ext cx="1270000" cy="125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06489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3644900"/>
            <a:ext cx="1568450" cy="158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41740" y="2232660"/>
            <a:ext cx="6946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980" y="3606800"/>
            <a:ext cx="164465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2026-01-30T03:40:45Z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