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4225" y="3057525"/>
            <a:ext cx="554355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150" y="1412875"/>
            <a:ext cx="11823700" cy="4400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54375" y="4043045"/>
            <a:ext cx="55054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99305" y="5337810"/>
            <a:ext cx="453390" cy="340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22875" y="5337810"/>
            <a:ext cx="453390" cy="340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82690" y="4102735"/>
            <a:ext cx="535940" cy="340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20635" y="5337810"/>
            <a:ext cx="498475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29600" y="5337810"/>
            <a:ext cx="498475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42120" y="4043045"/>
            <a:ext cx="498475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687050" y="5337810"/>
            <a:ext cx="498475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333480" y="5337810"/>
            <a:ext cx="498475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557020"/>
            <a:ext cx="10953750" cy="511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92785"/>
            <a:ext cx="6515100" cy="742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17650" y="3094990"/>
            <a:ext cx="318135" cy="334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83740" y="3094990"/>
            <a:ext cx="408305" cy="334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71670" y="3094990"/>
            <a:ext cx="318135" cy="334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75225" y="3094990"/>
            <a:ext cx="318135" cy="334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22845" y="3140075"/>
            <a:ext cx="318135" cy="334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41640" y="3094990"/>
            <a:ext cx="355600" cy="334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31145" y="3140075"/>
            <a:ext cx="333375" cy="334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919460" y="3094990"/>
            <a:ext cx="415925" cy="334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575435" y="3474085"/>
            <a:ext cx="3272155" cy="1264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340600" y="3474085"/>
            <a:ext cx="3272155" cy="125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100" y="1898650"/>
            <a:ext cx="11607800" cy="306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445" y="2727325"/>
            <a:ext cx="11049000" cy="140335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39445" y="4544060"/>
            <a:ext cx="4406900" cy="488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640" y="1844675"/>
            <a:ext cx="11856720" cy="303784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92150" y="3919855"/>
            <a:ext cx="9607550" cy="842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2026-01-30T03:45:37Z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