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3082925"/>
            <a:ext cx="550545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1842770"/>
            <a:ext cx="11846560" cy="3172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6630" y="3361690"/>
            <a:ext cx="5812155" cy="177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5565" y="2885440"/>
            <a:ext cx="46228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5565" y="3248660"/>
            <a:ext cx="46228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6245" y="4022725"/>
            <a:ext cx="46228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3429000"/>
            <a:ext cx="11985625" cy="303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5454650" cy="165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1412875"/>
            <a:ext cx="4159250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335" y="1928495"/>
            <a:ext cx="5194935" cy="1083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5135" y="2352040"/>
            <a:ext cx="55054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555" y="5012690"/>
            <a:ext cx="5593715" cy="124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17065"/>
            <a:ext cx="11861165" cy="2809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570" y="2729865"/>
            <a:ext cx="6405880" cy="1858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88820"/>
            <a:ext cx="11832590" cy="26968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0945" y="3569335"/>
            <a:ext cx="6324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