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105150"/>
            <a:ext cx="58864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10346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41892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7726" y="441892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912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6270" y="4912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381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852936"/>
            <a:ext cx="478155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76362"/>
            <a:ext cx="117252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437112"/>
            <a:ext cx="11521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2973" y="4437112"/>
            <a:ext cx="11521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