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02" r:id="rId2"/>
    <p:sldId id="303" r:id="rId3"/>
    <p:sldId id="304" r:id="rId4"/>
    <p:sldId id="305" r:id="rId5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2466975"/>
            <a:ext cx="11572875" cy="1924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77484"/>
            <a:ext cx="11734800" cy="5562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81362" y="5445224"/>
            <a:ext cx="129364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66929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0906125" cy="3695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3512" y="2132856"/>
            <a:ext cx="9572625" cy="3000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28488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0601325" cy="4781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27848" y="4653136"/>
            <a:ext cx="244827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27848" y="5382341"/>
            <a:ext cx="439248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51485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349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82</cp:revision>
  <dcterms:created xsi:type="dcterms:W3CDTF">2015-09-16T06:44:00Z</dcterms:created>
  <dcterms:modified xsi:type="dcterms:W3CDTF">2026-01-31T06:07:50Z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