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19325"/>
            <a:ext cx="115062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487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6070" y="16538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5746" y="16538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1169" y="16538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6070" y="24409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8896" y="24409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01169" y="24409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14495" y="32164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17321" y="32164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12744" y="32164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967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286" y="4345335"/>
            <a:ext cx="109537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649396"/>
            <a:ext cx="3600400" cy="1067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045356"/>
            <a:ext cx="4968552" cy="1067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061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4869160"/>
            <a:ext cx="10618093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15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56222"/>
            <a:ext cx="5688632" cy="2075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869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05064"/>
            <a:ext cx="6552728" cy="993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661248"/>
            <a:ext cx="5400600" cy="918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67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770485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92085"/>
            <a:ext cx="770485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0162"/>
            <a:ext cx="116681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0608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7089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701" y="27089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36244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0296" y="39330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34768" y="451372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67335" y="451372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2970" y="451372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34768" y="513864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251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368" y="6119004"/>
            <a:ext cx="10525125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2577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18448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3183" y="18448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242088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6211" y="242088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0890" y="242088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364271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41971" y="364271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78179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80194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15992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16528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83177" y="483962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46701" y="483962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74286" y="483962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58669" y="557177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87469" y="557177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262700" y="557177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326489" y="615910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37790" y="615910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514367" y="615910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2815" y="44355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251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94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1665" y="2636912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0141" y="2636912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8617" y="2636912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323767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6280" y="323767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81606" y="323767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01657" y="323767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3632" y="381640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07855" y="381640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93181" y="381640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36381" y="381640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83632" y="44645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49982" y="44645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27906" y="44645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24808" y="44645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83632" y="50896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96280" y="50896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93181" y="50896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24806" y="50896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108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2088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65534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5904" y="501317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8769" y="215600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8186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7310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3513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4211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43335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21665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82363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31487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2026-01-31T02:52:09Z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