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105150"/>
            <a:ext cx="67818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252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07707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0944" y="4149467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5847" y="407707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5265" y="407707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3171" y="4149467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78075" y="407707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509120"/>
            <a:ext cx="8610600" cy="1724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5714" y="4509120"/>
            <a:ext cx="2133600" cy="1933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31704" y="284095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27259" y="284095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264" y="454674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95325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04864"/>
            <a:ext cx="11020425" cy="4105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933056"/>
            <a:ext cx="10096500" cy="1143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9776" y="5297053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1642" y="5229268"/>
            <a:ext cx="8564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50913" y="5229268"/>
            <a:ext cx="8564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44989" y="5229268"/>
            <a:ext cx="8564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03479" y="5907533"/>
            <a:ext cx="8564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8640" y="2394989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8594" y="2394989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8563" y="2394989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3212976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7231" y="3212976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1439" y="3212976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