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3138487"/>
            <a:ext cx="40290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210925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38" y="2093243"/>
            <a:ext cx="10829925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9656" y="501462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5702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88081" y="613736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0064" y="501462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0064" y="557020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0064" y="606791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0472" y="503777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72464" y="558865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64015" y="613736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49622"/>
            <a:ext cx="3240360" cy="137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9336" y="2132856"/>
            <a:ext cx="10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7525" y="2649622"/>
            <a:ext cx="3240360" cy="137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2141090"/>
            <a:ext cx="10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8193" y="2649622"/>
            <a:ext cx="3240360" cy="137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2132856"/>
            <a:ext cx="10123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0928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01383"/>
            <a:ext cx="57606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70938"/>
            <a:ext cx="4464496" cy="191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