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71" r="1150" b="-6787"/>
          <a:stretch/>
        </p:blipFill>
        <p:spPr>
          <a:xfrm>
            <a:off x="263352" y="2465867"/>
            <a:ext cx="11593288" cy="2063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3630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1447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754566" cy="5287366"/>
            <a:chOff x="263352" y="1268760"/>
            <a:chExt cx="10991850" cy="5657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991850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2234" r="843"/>
            <a:stretch/>
          </p:blipFill>
          <p:spPr>
            <a:xfrm>
              <a:off x="1703512" y="4077072"/>
              <a:ext cx="8377485" cy="284953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639616" y="3416575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3445549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79726" y="6268094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33286" y="6268094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633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6609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8904" y="326609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46975" y="326609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51158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23158" y="551158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16424" y="551158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2026-01-31T03:37:54Z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