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66975"/>
            <a:ext cx="1155382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38778" cy="54745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98884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2912" y="198884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0982" y="256490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2564904"/>
            <a:ext cx="5581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2816" y="3575584"/>
            <a:ext cx="797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2087" y="3575584"/>
            <a:ext cx="797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88680" y="3575584"/>
            <a:ext cx="797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17416" y="4149080"/>
            <a:ext cx="797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56926" y="4653136"/>
            <a:ext cx="1511281" cy="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71170" y="4653136"/>
            <a:ext cx="1561333" cy="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17232" y="5162328"/>
            <a:ext cx="1511281" cy="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11825" y="5162328"/>
            <a:ext cx="1290992" cy="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36590" y="5721233"/>
            <a:ext cx="1839730" cy="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27030" y="5721233"/>
            <a:ext cx="1341578" cy="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99456" y="6230425"/>
            <a:ext cx="1341578" cy="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99588" y="6230425"/>
            <a:ext cx="1748340" cy="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96489" y="6299875"/>
            <a:ext cx="995655" cy="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41" y="1268760"/>
            <a:ext cx="109251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24" y="3962400"/>
            <a:ext cx="1083945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77281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1268760"/>
            <a:ext cx="37874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4444" y="1268760"/>
            <a:ext cx="37874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09462" y="1268760"/>
            <a:ext cx="37874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296" y="184540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6820" y="5253330"/>
            <a:ext cx="7128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91342" y="5267583"/>
            <a:ext cx="7791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680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8610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5493" y="3909774"/>
            <a:ext cx="33689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2938" y="38610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5115" y="38610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94734" y="3909774"/>
            <a:ext cx="33689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44305" y="38610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