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3109912"/>
            <a:ext cx="39624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780928"/>
            <a:ext cx="2190750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4915104"/>
            <a:ext cx="16764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43809"/>
            <a:ext cx="9620250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1901472"/>
            <a:ext cx="1638300" cy="1438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5661248"/>
            <a:ext cx="89289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439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149080"/>
            <a:ext cx="1040130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640436"/>
            <a:ext cx="8424936" cy="409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862776"/>
            <a:ext cx="8424936" cy="409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966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1008"/>
            <a:ext cx="82809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6255783"/>
            <a:ext cx="82809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2489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90010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36822"/>
            <a:ext cx="4896544" cy="2368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2544" y="3436822"/>
            <a:ext cx="4896544" cy="2368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233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0107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1490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9556" y="41490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2026-01-31T06:12:01Z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