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14675"/>
            <a:ext cx="44577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284984"/>
            <a:ext cx="39214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139" y="438310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3302" y="4427874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7160" y="438310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1797" y="420308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4080" y="4259429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6116" y="420308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2642" y="420308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8146" y="420308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2112" y="4383106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65356" y="5517232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9770" y="5606768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41802" y="5517232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4628" y="5517232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54856" y="5517232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55446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53969"/>
            <a:ext cx="5544616" cy="101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9046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