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9037" y="2928937"/>
            <a:ext cx="4733925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814383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9776" y="357301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73984" y="3573016"/>
            <a:ext cx="24025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31804" y="4287999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32066" y="4287999"/>
            <a:ext cx="6523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0142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31834" y="2060848"/>
            <a:ext cx="81669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2798186"/>
            <a:ext cx="81669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91996" y="2798186"/>
            <a:ext cx="6804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02612" y="3508149"/>
            <a:ext cx="897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70977" y="3508149"/>
            <a:ext cx="60939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64" y="1279337"/>
            <a:ext cx="11458575" cy="3381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251" y="4614305"/>
            <a:ext cx="11506200" cy="2257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2772002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33940" y="2772002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02173" y="2772002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19736" y="3495132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89984" y="3495132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95600" y="4264667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94112" y="4264667"/>
            <a:ext cx="10223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23546" y="5570153"/>
            <a:ext cx="306503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659880" y="5570153"/>
            <a:ext cx="306503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174006" y="5570153"/>
            <a:ext cx="306503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787188" y="6393809"/>
            <a:ext cx="306503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664707" y="6393809"/>
            <a:ext cx="306503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160261" y="6393809"/>
            <a:ext cx="306503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9450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86705" y="39450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7211" y="39450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2026-01-31T04:15:20Z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